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1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3442-6465-4189-B416-66BE6E931CCB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C665-8E34-45F2-879D-7F884AC4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doppenheimer@tamariskcoaliti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68575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DRRP’s Updated MOU: Implementing the 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Transition Plan for 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Monitoring and Maintenance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Daniel Oppenheimer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Tamarisk Coalition</a:t>
            </a: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2231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Georgia" panose="02040502050405020303" pitchFamily="18" charset="0"/>
              </a:rPr>
              <a:t>Roles and Responsibilities – Section: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got rid of “primary” and “secondary” partner language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given that organizations and agencies have evolved since 2010 in terms of opportunities, restrictions, and interests, this was captured here (based on 2013 survey and ongoing conversations)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Question</a:t>
            </a:r>
            <a:r>
              <a:rPr lang="en-US" dirty="0" smtClean="0">
                <a:latin typeface="Georgia" panose="02040502050405020303" pitchFamily="18" charset="0"/>
              </a:rPr>
              <a:t>: Are you ok with how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your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entity is captured?</a:t>
            </a:r>
          </a:p>
          <a:p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60156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Georgia" panose="02040502050405020303" pitchFamily="18" charset="0"/>
              </a:rPr>
              <a:t>Decision Making and Allocation of Resources – Section: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Kept language for how we do business (consensus, using best available knowledge)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meet annually &gt; biannually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since the Transition Plan is a living document, make major decisions to adapt the Plan at these annual meetings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37860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Georgia" panose="02040502050405020303" pitchFamily="18" charset="0"/>
              </a:rPr>
              <a:t>Subcommittees – Section: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subcommittees have evolved since 2010, e.g.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Creation of Implementation SC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Integration of Grazing Management  &amp; Private Lands SC’s into the Implementation SC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Creation of Core Team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Acknowledgment of continued refinement of governance structure in the future</a:t>
            </a:r>
          </a:p>
          <a:p>
            <a:pPr marL="457200" lvl="1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65236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58200" cy="4191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Georgia" panose="02040502050405020303" pitchFamily="18" charset="0"/>
              </a:rPr>
              <a:t>So, what do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you</a:t>
            </a:r>
            <a:r>
              <a:rPr lang="en-US" b="1" dirty="0" smtClean="0">
                <a:latin typeface="Georgia" panose="02040502050405020303" pitchFamily="18" charset="0"/>
              </a:rPr>
              <a:t> think of the updated MOU?</a:t>
            </a:r>
          </a:p>
          <a:p>
            <a:pPr marL="0" indent="0" algn="ctr">
              <a:buNone/>
            </a:pPr>
            <a:endParaRPr lang="en-US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Georgia" panose="02040502050405020303" pitchFamily="18" charset="0"/>
              </a:rPr>
              <a:t>Thoughts, suggestions, questions, concerns?</a:t>
            </a:r>
          </a:p>
          <a:p>
            <a:pPr marL="0" indent="0" algn="ctr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514350" indent="-514350" algn="ctr"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Who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are we missing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If applicable, please send me your laws, regulations, &amp; policies to add to this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section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Are you ok with how your entity is captured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</a:p>
          <a:p>
            <a:pPr marL="514350" indent="-514350" algn="ctr">
              <a:buFont typeface="Arial" panose="020B0604020202020204" pitchFamily="34" charset="0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What else?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514350" indent="-514350" algn="ctr">
              <a:buAutoNum type="arabicPeriod"/>
            </a:pPr>
            <a:endParaRPr lang="en-US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81949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Georgia" panose="02040502050405020303" pitchFamily="18" charset="0"/>
              </a:rPr>
              <a:t>Proposal for next steps: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Send your written comments by Friday, November 14 to me at: </a:t>
            </a:r>
            <a:r>
              <a:rPr lang="en-US" dirty="0" smtClean="0">
                <a:latin typeface="Georgia" panose="02040502050405020303" pitchFamily="18" charset="0"/>
                <a:hlinkClick r:id="rId2"/>
              </a:rPr>
              <a:t>doppenheimer@tamariskcoalition.org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Comments integrated in late November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Collect signatures at beginning of 2015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Sound ok? Other ideas?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11154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6553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Georgia" panose="02040502050405020303" pitchFamily="18" charset="0"/>
              </a:rPr>
              <a:t>The Original DRRP MOU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Completed in December 2010 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Purpose</a:t>
            </a:r>
            <a:r>
              <a:rPr lang="en-US" dirty="0" smtClean="0">
                <a:latin typeface="Georgia" panose="02040502050405020303" pitchFamily="18" charset="0"/>
              </a:rPr>
              <a:t>: affirm commitment to implement Dolores River Riparian Action Plan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Period</a:t>
            </a:r>
            <a:r>
              <a:rPr lang="en-US" dirty="0" smtClean="0">
                <a:latin typeface="Georgia" panose="02040502050405020303" pitchFamily="18" charset="0"/>
              </a:rPr>
              <a:t>: 2010 – 2015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Benefits</a:t>
            </a:r>
            <a:r>
              <a:rPr lang="en-US" dirty="0" smtClean="0">
                <a:latin typeface="Georgia" panose="02040502050405020303" pitchFamily="18" charset="0"/>
              </a:rPr>
              <a:t>: clarified roles and responsibilities, provided powerful tool for fundraising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2" t="12501" r="30837" b="6249"/>
          <a:stretch/>
        </p:blipFill>
        <p:spPr bwMode="auto">
          <a:xfrm>
            <a:off x="6248400" y="3451059"/>
            <a:ext cx="2590800" cy="310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7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Georgia" panose="02040502050405020303" pitchFamily="18" charset="0"/>
              </a:rPr>
              <a:t>Flash Forward to April 10, 2014: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DRRP Transition Plan for Monitoring and Maintenance approved at spring partnership meeting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Period</a:t>
            </a:r>
            <a:r>
              <a:rPr lang="en-US" dirty="0" smtClean="0">
                <a:latin typeface="Georgia" panose="02040502050405020303" pitchFamily="18" charset="0"/>
              </a:rPr>
              <a:t>: 2015 – 2019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Purpose</a:t>
            </a:r>
            <a:r>
              <a:rPr lang="en-US" dirty="0" smtClean="0">
                <a:latin typeface="Georgia" panose="02040502050405020303" pitchFamily="18" charset="0"/>
              </a:rPr>
              <a:t>: to protect shared 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	restoration investments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Next step identified</a:t>
            </a:r>
            <a:r>
              <a:rPr lang="en-US" dirty="0" smtClean="0">
                <a:latin typeface="Georgia" panose="02040502050405020303" pitchFamily="18" charset="0"/>
              </a:rPr>
              <a:t>: updating </a:t>
            </a: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	the existing MOU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15674" r="32288" b="6250"/>
          <a:stretch/>
        </p:blipFill>
        <p:spPr bwMode="auto">
          <a:xfrm>
            <a:off x="6171989" y="3567649"/>
            <a:ext cx="2591011" cy="306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7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Georgia" panose="02040502050405020303" pitchFamily="18" charset="0"/>
              </a:rPr>
              <a:t>Updating the existing MOU</a:t>
            </a:r>
          </a:p>
          <a:p>
            <a:r>
              <a:rPr lang="en-US" dirty="0">
                <a:latin typeface="Georgia" panose="02040502050405020303" pitchFamily="18" charset="0"/>
              </a:rPr>
              <a:t>U</a:t>
            </a:r>
            <a:r>
              <a:rPr lang="en-US" dirty="0" smtClean="0">
                <a:latin typeface="Georgia" panose="02040502050405020303" pitchFamily="18" charset="0"/>
              </a:rPr>
              <a:t>pdate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&gt;</a:t>
            </a:r>
            <a:r>
              <a:rPr lang="en-US" dirty="0" smtClean="0">
                <a:latin typeface="Georgia" panose="02040502050405020303" pitchFamily="18" charset="0"/>
              </a:rPr>
              <a:t> replace existing MOU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Sent draft to DRRP on Oct. 14</a:t>
            </a:r>
            <a:r>
              <a:rPr lang="en-US" baseline="30000" dirty="0" smtClean="0">
                <a:latin typeface="Georgia" panose="02040502050405020303" pitchFamily="18" charset="0"/>
              </a:rPr>
              <a:t>th</a:t>
            </a:r>
            <a:r>
              <a:rPr lang="en-US" dirty="0" smtClean="0">
                <a:latin typeface="Georgia" panose="02040502050405020303" pitchFamily="18" charset="0"/>
              </a:rPr>
              <a:t> to review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Today, we will review updates, vet content, &amp; discuss next steps for finalizing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19890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latin typeface="Georgia" panose="02040502050405020303" pitchFamily="18" charset="0"/>
              </a:rPr>
              <a:t>Signatories - Section</a:t>
            </a:r>
            <a:r>
              <a:rPr lang="en-US" sz="4000" dirty="0" smtClean="0">
                <a:latin typeface="Georgia" panose="02040502050405020303" pitchFamily="18" charset="0"/>
              </a:rPr>
              <a:t>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Kept the original 20 signatories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added several other important partners that have become involved since 2010, e.g.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Gateway Canyons Resort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Bureau of Reclamation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Question</a:t>
            </a:r>
            <a:r>
              <a:rPr lang="en-US" dirty="0" smtClean="0">
                <a:latin typeface="Georgia" panose="02040502050405020303" pitchFamily="18" charset="0"/>
              </a:rPr>
              <a:t>: Who are we missing?</a:t>
            </a:r>
          </a:p>
          <a:p>
            <a:pPr marL="457200" lvl="1" indent="0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57026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Georgia" panose="02040502050405020303" pitchFamily="18" charset="0"/>
              </a:rPr>
              <a:t>Background and Purpose - Section: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shift from implementing DR-RAP to implementing the Transition Plan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i="1" dirty="0" smtClean="0">
                <a:latin typeface="Georgia" panose="02040502050405020303" pitchFamily="18" charset="0"/>
              </a:rPr>
              <a:t>“To build on the first five years of collaboration to </a:t>
            </a:r>
            <a:r>
              <a:rPr lang="en-US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protect the shared investment</a:t>
            </a:r>
            <a:r>
              <a:rPr lang="en-US" i="1" dirty="0" smtClean="0">
                <a:latin typeface="Georgia" panose="02040502050405020303" pitchFamily="18" charset="0"/>
              </a:rPr>
              <a:t> in restoring the riparian corridor of the Dolores River, as outlined in the Dolores River Restoration Partnership (DRRP) </a:t>
            </a:r>
            <a:r>
              <a:rPr lang="en-US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Transition Plan </a:t>
            </a:r>
            <a:r>
              <a:rPr lang="en-US" i="1" dirty="0" smtClean="0">
                <a:latin typeface="Georgia" panose="02040502050405020303" pitchFamily="18" charset="0"/>
              </a:rPr>
              <a:t>for Monitoring and Maintenance (Transition Plan)”</a:t>
            </a: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10181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Georgia" panose="02040502050405020303" pitchFamily="18" charset="0"/>
              </a:rPr>
              <a:t>Authority - Section: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Kept the regulations from 2010 version (for BLM, US FWS, and NRCS)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added language for other organizations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If applicable, please send me your laws, regulations, &amp; policies to add to this section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26167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03437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300" b="1" dirty="0" smtClean="0">
                <a:latin typeface="Georgia" panose="02040502050405020303" pitchFamily="18" charset="0"/>
              </a:rPr>
              <a:t>Statement of Mutual Benefits - Section:</a:t>
            </a:r>
          </a:p>
          <a:p>
            <a:r>
              <a:rPr lang="en-US" u="sng" dirty="0" smtClean="0">
                <a:latin typeface="Georgia" panose="02040502050405020303" pitchFamily="18" charset="0"/>
              </a:rPr>
              <a:t>Update</a:t>
            </a:r>
            <a:r>
              <a:rPr lang="en-US" dirty="0" smtClean="0">
                <a:latin typeface="Georgia" panose="02040502050405020303" pitchFamily="18" charset="0"/>
              </a:rPr>
              <a:t>: shift from DR-RAP actions to Monitoring and Maintenance actions outlined in the Transition Plan, e.g.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Securing long-term funding</a:t>
            </a: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Communications efforts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0409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038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latin typeface="Georgia" panose="02040502050405020303" pitchFamily="18" charset="0"/>
              </a:rPr>
              <a:t>No changes to several  Sections: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 smtClean="0">
                <a:latin typeface="Georgia" panose="02040502050405020303" pitchFamily="18" charset="0"/>
              </a:rPr>
              <a:t>Terms </a:t>
            </a:r>
            <a:r>
              <a:rPr lang="en-US" sz="2800" i="1" dirty="0" smtClean="0">
                <a:latin typeface="Georgia" panose="02040502050405020303" pitchFamily="18" charset="0"/>
              </a:rPr>
              <a:t>of </a:t>
            </a:r>
            <a:r>
              <a:rPr lang="en-US" sz="2800" i="1" dirty="0" smtClean="0">
                <a:latin typeface="Georgia" panose="02040502050405020303" pitchFamily="18" charset="0"/>
              </a:rPr>
              <a:t>Agreement</a:t>
            </a:r>
            <a:endParaRPr lang="en-US" sz="2800" i="1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 smtClean="0">
                <a:latin typeface="Georgia" panose="02040502050405020303" pitchFamily="18" charset="0"/>
              </a:rPr>
              <a:t>Principal </a:t>
            </a:r>
            <a:r>
              <a:rPr lang="en-US" sz="2800" i="1" dirty="0" smtClean="0">
                <a:latin typeface="Georgia" panose="02040502050405020303" pitchFamily="18" charset="0"/>
              </a:rPr>
              <a:t>Contacts</a:t>
            </a:r>
            <a:endParaRPr lang="en-US" sz="2800" i="1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 smtClean="0">
                <a:latin typeface="Georgia" panose="02040502050405020303" pitchFamily="18" charset="0"/>
              </a:rPr>
              <a:t>Required </a:t>
            </a:r>
            <a:r>
              <a:rPr lang="en-US" sz="2800" i="1" dirty="0" smtClean="0">
                <a:latin typeface="Georgia" panose="02040502050405020303" pitchFamily="18" charset="0"/>
              </a:rPr>
              <a:t>Clauses</a:t>
            </a:r>
            <a:endParaRPr lang="en-US" sz="2800" i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 smtClean="0">
                <a:latin typeface="Georgia" panose="02040502050405020303" pitchFamily="18" charset="0"/>
              </a:rPr>
              <a:t>Signatories – Authorized </a:t>
            </a:r>
            <a:r>
              <a:rPr lang="en-US" sz="2800" i="1" dirty="0" smtClean="0">
                <a:latin typeface="Georgia" panose="02040502050405020303" pitchFamily="18" charset="0"/>
              </a:rPr>
              <a:t>Representatives</a:t>
            </a:r>
            <a:endParaRPr lang="en-US" sz="2800" i="1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i="1" dirty="0" smtClean="0">
                <a:latin typeface="Georgia" panose="02040502050405020303" pitchFamily="18" charset="0"/>
              </a:rPr>
              <a:t>Termination</a:t>
            </a:r>
            <a:r>
              <a:rPr lang="en-US" sz="2800" i="1" dirty="0" smtClean="0">
                <a:latin typeface="Georgia" panose="02040502050405020303" pitchFamily="18" charset="0"/>
              </a:rPr>
              <a:t>: no change, other than added ‘30 day’ clause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 descr="Z:\Photos\Dolores_River_Partnership\Gateway_2013_10_18\Autumn_along_the_Dolo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7"/>
          <a:stretch/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pic>
        <p:nvPicPr>
          <p:cNvPr id="5" name="Picture 4" descr="Z:\Photos\Dolores_River_Partnership\Spring_2013_Corps_Training\Sill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b="12620"/>
          <a:stretch/>
        </p:blipFill>
        <p:spPr bwMode="auto">
          <a:xfrm>
            <a:off x="4267200" y="1752600"/>
            <a:ext cx="4596581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4291" y="4648200"/>
            <a:ext cx="4444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No changes  to key phrase: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“Nothing in this MOU shall obligate the signatory or their agency, community, or organization to obligate or transfer funds.”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1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600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DRRP’s Updated MOU: Implementing the  Transition Plan for  Monitoring and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DRRP’s Updated MOU: Implementing the Transition Plan for Monitoring and Maintenance</dc:title>
  <dc:creator>Daniel</dc:creator>
  <cp:lastModifiedBy>Daniel</cp:lastModifiedBy>
  <cp:revision>70</cp:revision>
  <dcterms:created xsi:type="dcterms:W3CDTF">2014-10-15T03:06:03Z</dcterms:created>
  <dcterms:modified xsi:type="dcterms:W3CDTF">2014-10-28T15:52:23Z</dcterms:modified>
</cp:coreProperties>
</file>